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468" y="1006036"/>
            <a:ext cx="16812392" cy="8595573"/>
            <a:chOff x="704468" y="1006036"/>
            <a:chExt cx="16812392" cy="8595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468" y="1006036"/>
              <a:ext cx="16812392" cy="8595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1551" y="7150241"/>
            <a:ext cx="2598091" cy="1563590"/>
            <a:chOff x="13331551" y="7150241"/>
            <a:chExt cx="2598091" cy="15635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1551" y="7150241"/>
              <a:ext cx="2598091" cy="1563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7963" y="6794033"/>
            <a:ext cx="1395987" cy="1918958"/>
            <a:chOff x="2217963" y="6794033"/>
            <a:chExt cx="1395987" cy="19189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2217963" y="6794033"/>
              <a:ext cx="1395987" cy="19189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17349" y="1699071"/>
            <a:ext cx="1389611" cy="2596941"/>
            <a:chOff x="14717349" y="1699071"/>
            <a:chExt cx="1389611" cy="2596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60000">
              <a:off x="14717349" y="1699071"/>
              <a:ext cx="1389611" cy="2596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88897" y="-236761"/>
            <a:ext cx="3667560" cy="3927775"/>
            <a:chOff x="-288897" y="-236761"/>
            <a:chExt cx="3667560" cy="39277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">
              <a:off x="-288897" y="-236761"/>
              <a:ext cx="3667560" cy="3927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8753" y="2675610"/>
            <a:ext cx="9384306" cy="5256425"/>
            <a:chOff x="4458753" y="2675610"/>
            <a:chExt cx="9384306" cy="52564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8753" y="2675610"/>
              <a:ext cx="9384306" cy="525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98354" y="6569947"/>
            <a:ext cx="1587361" cy="4012990"/>
            <a:chOff x="16698354" y="6569947"/>
            <a:chExt cx="1587361" cy="40129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98354" y="6569947"/>
              <a:ext cx="1587361" cy="40129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4803" y="3625801"/>
            <a:ext cx="3085714" cy="2093366"/>
            <a:chOff x="1164803" y="3625801"/>
            <a:chExt cx="3085714" cy="20933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560000">
              <a:off x="1164803" y="3625801"/>
              <a:ext cx="3085714" cy="209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909607"/>
            <a:chOff x="704468" y="617556"/>
            <a:chExt cx="16812392" cy="9909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909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03969" y="-553725"/>
            <a:ext cx="22174591" cy="8259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947" y="2904046"/>
            <a:ext cx="16653815" cy="367995"/>
            <a:chOff x="850947" y="2904046"/>
            <a:chExt cx="16653815" cy="367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947" y="2904046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952" y="3452716"/>
            <a:ext cx="10843192" cy="6452046"/>
            <a:chOff x="1180952" y="3452716"/>
            <a:chExt cx="10843192" cy="64520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80952" y="3452716"/>
              <a:ext cx="10843192" cy="64520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3611" y="3678403"/>
            <a:ext cx="6134147" cy="13536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6886" y="3272040"/>
            <a:ext cx="839033" cy="839033"/>
            <a:chOff x="1056886" y="3272040"/>
            <a:chExt cx="839033" cy="8390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6886" y="3272040"/>
              <a:ext cx="839033" cy="839033"/>
              <a:chOff x="1056886" y="3272040"/>
              <a:chExt cx="839033" cy="8390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6886" y="3272040"/>
                <a:ext cx="839033" cy="83903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83" y="2987556"/>
              <a:ext cx="1534544" cy="15978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6201" y="3468813"/>
            <a:ext cx="4971429" cy="6452046"/>
            <a:chOff x="12266201" y="3468813"/>
            <a:chExt cx="4971429" cy="64520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266201" y="3468813"/>
              <a:ext cx="4971429" cy="64520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14056" y="3745942"/>
            <a:ext cx="6137681" cy="1353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56993" y="3288137"/>
            <a:ext cx="839033" cy="839033"/>
            <a:chOff x="12156993" y="3288137"/>
            <a:chExt cx="839033" cy="8390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56993" y="3288137"/>
              <a:ext cx="839033" cy="839033"/>
              <a:chOff x="12156993" y="3288137"/>
              <a:chExt cx="839033" cy="83903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56993" y="3288137"/>
                <a:ext cx="839033" cy="83903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97349" y="3003655"/>
              <a:ext cx="1577697" cy="15978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77516" y="1629929"/>
            <a:ext cx="465143" cy="465143"/>
            <a:chOff x="2577516" y="1629929"/>
            <a:chExt cx="465143" cy="465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40000">
              <a:off x="2577516" y="1629929"/>
              <a:ext cx="465143" cy="465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16920" y="2420858"/>
            <a:ext cx="418120" cy="418120"/>
            <a:chOff x="16616920" y="2420858"/>
            <a:chExt cx="418120" cy="4181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16616920" y="2420858"/>
              <a:ext cx="418120" cy="4181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3283" y="140778"/>
              <a:ext cx="4239011" cy="162506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51474" y="5339629"/>
            <a:ext cx="4994751" cy="412936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36593" y="5329060"/>
            <a:ext cx="5810351" cy="41751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51588" y="-199426"/>
            <a:ext cx="22269829" cy="8259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851" y="3592977"/>
            <a:ext cx="16653815" cy="367995"/>
            <a:chOff x="812851" y="3592977"/>
            <a:chExt cx="16653815" cy="367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952" y="4394670"/>
            <a:ext cx="4971429" cy="5510092"/>
            <a:chOff x="1180952" y="4394670"/>
            <a:chExt cx="4971429" cy="55100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80952" y="4394670"/>
              <a:ext cx="4971429" cy="55100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451" y="4641975"/>
            <a:ext cx="6084090" cy="1391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6886" y="4303825"/>
            <a:ext cx="839033" cy="839033"/>
            <a:chOff x="1056886" y="4303825"/>
            <a:chExt cx="839033" cy="8390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6886" y="4303825"/>
              <a:ext cx="839033" cy="839033"/>
              <a:chOff x="1056886" y="4303825"/>
              <a:chExt cx="839033" cy="8390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6886" y="4303825"/>
                <a:ext cx="839033" cy="83903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878" y="4019340"/>
              <a:ext cx="1534544" cy="15978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526" y="6182555"/>
            <a:ext cx="4542513" cy="36030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57747" y="4394670"/>
            <a:ext cx="4971429" cy="5491044"/>
            <a:chOff x="6657747" y="4394670"/>
            <a:chExt cx="4971429" cy="54910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657747" y="4394670"/>
              <a:ext cx="4971429" cy="54910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3127" y="4635908"/>
            <a:ext cx="6137681" cy="1353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33684" y="4303825"/>
            <a:ext cx="839033" cy="839033"/>
            <a:chOff x="6533684" y="4303825"/>
            <a:chExt cx="839033" cy="8390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33684" y="4303825"/>
              <a:ext cx="839033" cy="839033"/>
              <a:chOff x="6533684" y="4303825"/>
              <a:chExt cx="839033" cy="83903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33684" y="4303825"/>
                <a:ext cx="839033" cy="83903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4039" y="4019342"/>
              <a:ext cx="1577697" cy="15978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14286" y="4394670"/>
            <a:ext cx="4971429" cy="5510092"/>
            <a:chOff x="12114286" y="4394670"/>
            <a:chExt cx="4971429" cy="55100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2114286" y="4394670"/>
              <a:ext cx="4971429" cy="551009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73738" y="4641975"/>
            <a:ext cx="5887357" cy="13917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23531" y="4303825"/>
            <a:ext cx="839033" cy="839033"/>
            <a:chOff x="11923531" y="4303825"/>
            <a:chExt cx="839033" cy="8390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923531" y="4303825"/>
              <a:ext cx="839033" cy="839033"/>
              <a:chOff x="11923531" y="4303825"/>
              <a:chExt cx="839033" cy="83903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3531" y="4303825"/>
                <a:ext cx="839033" cy="83903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63898" y="4009819"/>
              <a:ext cx="1577697" cy="162643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88355" y="6359050"/>
            <a:ext cx="3690084" cy="18552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77516" y="1629929"/>
            <a:ext cx="465143" cy="465143"/>
            <a:chOff x="2577516" y="1629929"/>
            <a:chExt cx="465143" cy="465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140000">
              <a:off x="2577516" y="1629929"/>
              <a:ext cx="465143" cy="465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24413" y="2596052"/>
            <a:ext cx="418120" cy="418120"/>
            <a:chOff x="15424413" y="2596052"/>
            <a:chExt cx="418120" cy="4181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380000">
              <a:off x="15424413" y="2596052"/>
              <a:ext cx="418120" cy="4181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3283" y="140778"/>
              <a:ext cx="4239011" cy="162506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012067" y="6359050"/>
            <a:ext cx="4588912" cy="231752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78552" y="3801384"/>
            <a:ext cx="3024293" cy="9307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8970709"/>
            <a:chOff x="704468" y="617556"/>
            <a:chExt cx="16812392" cy="8970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8970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1854" y="140778"/>
              <a:ext cx="4181745" cy="1625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25726" y="1337817"/>
            <a:ext cx="2502637" cy="1506144"/>
            <a:chOff x="14025726" y="1337817"/>
            <a:chExt cx="2502637" cy="15061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080000">
              <a:off x="14025726" y="1337817"/>
              <a:ext cx="2502637" cy="150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8027" y="7390145"/>
            <a:ext cx="1207856" cy="1660349"/>
            <a:chOff x="3858027" y="7390145"/>
            <a:chExt cx="1207856" cy="1660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740000">
              <a:off x="3858027" y="7390145"/>
              <a:ext cx="1207856" cy="1660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28203" y="6490614"/>
            <a:ext cx="1432998" cy="2678024"/>
            <a:chOff x="14628203" y="6490614"/>
            <a:chExt cx="1432998" cy="26780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0">
              <a:off x="14628203" y="6490614"/>
              <a:ext cx="1432998" cy="26780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7529" y="1739128"/>
            <a:ext cx="3085714" cy="2093366"/>
            <a:chOff x="807529" y="1739128"/>
            <a:chExt cx="3085714" cy="2093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900000">
              <a:off x="807529" y="1739128"/>
              <a:ext cx="3085714" cy="20933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590" y="816489"/>
            <a:ext cx="21488083" cy="116124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73160" y="4933797"/>
            <a:ext cx="418120" cy="418120"/>
            <a:chOff x="15973160" y="4933797"/>
            <a:chExt cx="418120" cy="4181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140000">
              <a:off x="15973160" y="4933797"/>
              <a:ext cx="418120" cy="418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33930" y="4340253"/>
            <a:ext cx="572417" cy="572417"/>
            <a:chOff x="15333930" y="4340253"/>
            <a:chExt cx="572417" cy="572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15333930" y="4340253"/>
              <a:ext cx="572417" cy="57241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2851" y="1979261"/>
            <a:ext cx="5396270" cy="153317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539487" y="6769294"/>
            <a:ext cx="3654726" cy="5015061"/>
            <a:chOff x="-539487" y="6769294"/>
            <a:chExt cx="3654726" cy="50150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39487" y="6769294"/>
              <a:ext cx="3654726" cy="5015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8970709"/>
            <a:chOff x="704468" y="617556"/>
            <a:chExt cx="16812392" cy="8970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89707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155" y="-339368"/>
            <a:ext cx="20176816" cy="115186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2321" y="5907394"/>
            <a:ext cx="3205059" cy="2262394"/>
            <a:chOff x="2512321" y="5907394"/>
            <a:chExt cx="3205059" cy="22623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2512321" y="5907394"/>
              <a:ext cx="3205059" cy="2262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1738" y="5966388"/>
            <a:ext cx="3205059" cy="2262394"/>
            <a:chOff x="12631738" y="5966388"/>
            <a:chExt cx="3205059" cy="22623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0">
              <a:off x="12631738" y="5966388"/>
              <a:ext cx="3205059" cy="2262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89846" y="1302585"/>
            <a:ext cx="8106022" cy="538310"/>
            <a:chOff x="5089846" y="1302585"/>
            <a:chExt cx="8106022" cy="538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9846" y="1302585"/>
              <a:ext cx="8106022" cy="5383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0709" y="825251"/>
            <a:ext cx="9602985" cy="15331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69134" y="4919354"/>
            <a:ext cx="6423637" cy="8814597"/>
            <a:chOff x="5969134" y="4919354"/>
            <a:chExt cx="6423637" cy="88145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9134" y="4919354"/>
              <a:ext cx="6423637" cy="8814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46501" y="1495822"/>
            <a:ext cx="418120" cy="418120"/>
            <a:chOff x="3946501" y="1495822"/>
            <a:chExt cx="418120" cy="4181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900000">
              <a:off x="3946501" y="1495822"/>
              <a:ext cx="418120" cy="418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4759" y="1881070"/>
            <a:ext cx="572417" cy="572417"/>
            <a:chOff x="3424759" y="1881070"/>
            <a:chExt cx="572417" cy="5724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420000">
              <a:off x="3424759" y="1881070"/>
              <a:ext cx="572417" cy="572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26824" y="-1431700"/>
            <a:ext cx="13336295" cy="11574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4557" y="4589141"/>
            <a:ext cx="3232346" cy="1945298"/>
            <a:chOff x="1404557" y="4589141"/>
            <a:chExt cx="3232346" cy="19452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4557" y="4589141"/>
              <a:ext cx="3232346" cy="1945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39212" y="1000607"/>
            <a:ext cx="1395987" cy="1918958"/>
            <a:chOff x="15939212" y="1000607"/>
            <a:chExt cx="1395987" cy="19189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15939212" y="1000607"/>
              <a:ext cx="1395987" cy="19189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828" y="8492132"/>
            <a:ext cx="1760784" cy="3290599"/>
            <a:chOff x="14802828" y="8492132"/>
            <a:chExt cx="1760784" cy="3290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60000">
              <a:off x="14802828" y="8492132"/>
              <a:ext cx="1760784" cy="3290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3406" y="8431047"/>
            <a:ext cx="3085714" cy="2093366"/>
            <a:chOff x="2363406" y="8431047"/>
            <a:chExt cx="3085714" cy="20933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60000">
              <a:off x="2363406" y="8431047"/>
              <a:ext cx="3085714" cy="2093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76116" y="4492561"/>
            <a:ext cx="9800637" cy="2174169"/>
            <a:chOff x="6676116" y="4492561"/>
            <a:chExt cx="9800637" cy="217416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268030" y="4747620"/>
              <a:ext cx="9208723" cy="1919110"/>
              <a:chOff x="7268030" y="4747620"/>
              <a:chExt cx="9208723" cy="19191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68030" y="4747620"/>
                <a:ext cx="9208723" cy="191911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3043" y="4344744"/>
              <a:ext cx="9410990" cy="223124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676116" y="4492561"/>
              <a:ext cx="1425601" cy="1425601"/>
              <a:chOff x="6676116" y="4492561"/>
              <a:chExt cx="1425601" cy="14256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76116" y="4492561"/>
                <a:ext cx="1425601" cy="14256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9047" y="3992229"/>
              <a:ext cx="2686344" cy="27567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76116" y="6913093"/>
            <a:ext cx="9800637" cy="2174169"/>
            <a:chOff x="6676116" y="6913093"/>
            <a:chExt cx="9800637" cy="21741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68030" y="7168152"/>
              <a:ext cx="9208723" cy="1919110"/>
              <a:chOff x="7268030" y="7168152"/>
              <a:chExt cx="9208723" cy="191911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68030" y="7168152"/>
                <a:ext cx="9208723" cy="191911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1966" y="6765279"/>
              <a:ext cx="8871345" cy="22312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676116" y="6913093"/>
              <a:ext cx="1425601" cy="1425601"/>
              <a:chOff x="6676116" y="6913093"/>
              <a:chExt cx="1425601" cy="142560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76116" y="6913093"/>
                <a:ext cx="1425601" cy="142560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8561" y="6403236"/>
              <a:ext cx="2648277" cy="27948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76116" y="1960086"/>
            <a:ext cx="9804040" cy="2174924"/>
            <a:chOff x="6676116" y="1960086"/>
            <a:chExt cx="9804040" cy="217492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268236" y="2215233"/>
              <a:ext cx="9211921" cy="1919777"/>
              <a:chOff x="7268236" y="2215233"/>
              <a:chExt cx="9211921" cy="19197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68236" y="2215233"/>
                <a:ext cx="9211921" cy="191977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31611" y="1812230"/>
              <a:ext cx="9086935" cy="223167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676116" y="1960086"/>
              <a:ext cx="1426096" cy="1426096"/>
              <a:chOff x="6676116" y="1960086"/>
              <a:chExt cx="1426096" cy="142609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676116" y="1960086"/>
                <a:ext cx="1426096" cy="142609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09101" y="1459337"/>
              <a:ext cx="2594055" cy="27581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60656" y="7888810"/>
            <a:ext cx="1760966" cy="2396905"/>
            <a:chOff x="15660656" y="7888810"/>
            <a:chExt cx="1760966" cy="23969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60656" y="7888810"/>
              <a:ext cx="1760966" cy="239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0188" y="-535635"/>
            <a:ext cx="21608931" cy="8971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2064" y="140778"/>
              <a:ext cx="3999498" cy="1625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86953" y="2885194"/>
            <a:ext cx="418120" cy="418120"/>
            <a:chOff x="16086953" y="2885194"/>
            <a:chExt cx="418120" cy="418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16086953" y="2885194"/>
              <a:ext cx="418120" cy="418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1933" y="8263711"/>
            <a:ext cx="4621912" cy="951250"/>
            <a:chOff x="1681933" y="8263711"/>
            <a:chExt cx="4621912" cy="9512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1933" y="8263711"/>
              <a:ext cx="4621912" cy="9512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99273" y="9151260"/>
            <a:ext cx="8769532" cy="10577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059" y="7948964"/>
            <a:ext cx="5792954" cy="2032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41519" y="3904695"/>
            <a:ext cx="4216159" cy="4216159"/>
            <a:chOff x="1841519" y="3904695"/>
            <a:chExt cx="4216159" cy="4216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1519" y="3904695"/>
              <a:ext cx="4216159" cy="4216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7617" y="4100784"/>
            <a:ext cx="7786669" cy="6165883"/>
            <a:chOff x="7127617" y="4100784"/>
            <a:chExt cx="7786669" cy="61658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6738" y="1420298"/>
              <a:ext cx="15573338" cy="1233176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7617" y="4100784"/>
              <a:ext cx="7786669" cy="61658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97195" y="5004033"/>
            <a:ext cx="5690135" cy="38753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51853" y="9023991"/>
            <a:ext cx="572417" cy="572417"/>
            <a:chOff x="13651853" y="9023991"/>
            <a:chExt cx="572417" cy="5724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40000">
              <a:off x="13651853" y="9023991"/>
              <a:ext cx="572417" cy="5724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18670" y="8195445"/>
            <a:ext cx="418120" cy="418120"/>
            <a:chOff x="13818670" y="8195445"/>
            <a:chExt cx="418120" cy="4181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380000">
              <a:off x="13818670" y="8195445"/>
              <a:ext cx="418120" cy="4181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03859" y="9263380"/>
            <a:ext cx="443323" cy="303915"/>
            <a:chOff x="12803859" y="9263380"/>
            <a:chExt cx="443323" cy="3039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480000">
              <a:off x="12803859" y="9263380"/>
              <a:ext cx="443323" cy="3039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7756" y="3025140"/>
            <a:ext cx="2110645" cy="2110645"/>
            <a:chOff x="1237756" y="3025140"/>
            <a:chExt cx="2110645" cy="21106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460000">
              <a:off x="1237756" y="3025140"/>
              <a:ext cx="2110645" cy="2110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0188" y="-535635"/>
            <a:ext cx="21608931" cy="8971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2064" y="140778"/>
              <a:ext cx="3999498" cy="1625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86953" y="2885194"/>
            <a:ext cx="418120" cy="418120"/>
            <a:chOff x="16086953" y="2885194"/>
            <a:chExt cx="418120" cy="418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16086953" y="2885194"/>
              <a:ext cx="418120" cy="418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1933" y="8263711"/>
            <a:ext cx="4621912" cy="951250"/>
            <a:chOff x="1681933" y="8263711"/>
            <a:chExt cx="4621912" cy="9512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1933" y="8263711"/>
              <a:ext cx="4621912" cy="9512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71816" y="9151260"/>
            <a:ext cx="8404132" cy="10387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964" y="7948964"/>
            <a:ext cx="5840573" cy="2032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41519" y="3904695"/>
            <a:ext cx="4216159" cy="4216159"/>
            <a:chOff x="1841519" y="3904695"/>
            <a:chExt cx="4216159" cy="4216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1519" y="3904695"/>
              <a:ext cx="4216159" cy="4216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7617" y="4100784"/>
            <a:ext cx="7786669" cy="6165883"/>
            <a:chOff x="7127617" y="4100784"/>
            <a:chExt cx="7786669" cy="61658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6738" y="1420298"/>
              <a:ext cx="15573338" cy="1233176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7617" y="4100784"/>
              <a:ext cx="7786669" cy="61658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9814" y="4340880"/>
            <a:ext cx="6761592" cy="54139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06776" y="8843595"/>
            <a:ext cx="1614992" cy="14556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79230" y="7548932"/>
            <a:ext cx="6042656" cy="2219842"/>
            <a:chOff x="9979230" y="7548932"/>
            <a:chExt cx="6042656" cy="2219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9230" y="7548932"/>
              <a:ext cx="6042656" cy="2219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0188" y="-535635"/>
            <a:ext cx="21608931" cy="8971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2064" y="140778"/>
              <a:ext cx="3999498" cy="1625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86953" y="2885194"/>
            <a:ext cx="418120" cy="418120"/>
            <a:chOff x="16086953" y="2885194"/>
            <a:chExt cx="418120" cy="418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16086953" y="2885194"/>
              <a:ext cx="418120" cy="418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1933" y="8263711"/>
            <a:ext cx="4621912" cy="951250"/>
            <a:chOff x="1681933" y="8263711"/>
            <a:chExt cx="4621912" cy="9512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1933" y="8263711"/>
              <a:ext cx="4621912" cy="9512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16493" y="9151260"/>
            <a:ext cx="8501103" cy="10577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535" y="7948964"/>
            <a:ext cx="5821526" cy="20328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41519" y="3904695"/>
            <a:ext cx="4216159" cy="4216159"/>
            <a:chOff x="1841519" y="3904695"/>
            <a:chExt cx="4216159" cy="4216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1519" y="3904695"/>
              <a:ext cx="4216159" cy="4216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7617" y="4100784"/>
            <a:ext cx="7786669" cy="6165883"/>
            <a:chOff x="7127617" y="4100784"/>
            <a:chExt cx="7786669" cy="61658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6738" y="1420298"/>
              <a:ext cx="15573338" cy="1233176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7617" y="4100784"/>
              <a:ext cx="7786669" cy="61658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67204" y="4394357"/>
            <a:ext cx="7347821" cy="46093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82797" y="-372778"/>
            <a:ext cx="21927779" cy="8971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851" y="3592977"/>
            <a:ext cx="16653815" cy="367995"/>
            <a:chOff x="812851" y="3592977"/>
            <a:chExt cx="16653815" cy="367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1187" y="140778"/>
              <a:ext cx="3941126" cy="16250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454" y="4437162"/>
            <a:ext cx="5478642" cy="5478642"/>
            <a:chOff x="1359454" y="4437162"/>
            <a:chExt cx="5478642" cy="5478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454" y="4437162"/>
              <a:ext cx="5478642" cy="54786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0498" y="5643698"/>
            <a:ext cx="9333930" cy="3812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79996" y="1674959"/>
            <a:ext cx="572417" cy="572417"/>
            <a:chOff x="2779996" y="1674959"/>
            <a:chExt cx="572417" cy="5724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2779996" y="1674959"/>
              <a:ext cx="572417" cy="572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05687" y="2961384"/>
            <a:ext cx="418120" cy="418120"/>
            <a:chOff x="14705687" y="2961384"/>
            <a:chExt cx="418120" cy="4181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14705687" y="2961384"/>
              <a:ext cx="418120" cy="4181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09819" y="4287143"/>
            <a:ext cx="9614694" cy="2032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00289" y="-388875"/>
            <a:ext cx="21655760" cy="8971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851" y="3592977"/>
            <a:ext cx="16653815" cy="367995"/>
            <a:chOff x="812851" y="3592977"/>
            <a:chExt cx="16653815" cy="367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7302" y="97026"/>
              <a:ext cx="4901374" cy="16421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9996" y="1674959"/>
            <a:ext cx="572417" cy="572417"/>
            <a:chOff x="2779996" y="1674959"/>
            <a:chExt cx="572417" cy="5724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2779996" y="1674959"/>
              <a:ext cx="572417" cy="572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05687" y="2961384"/>
            <a:ext cx="418120" cy="418120"/>
            <a:chOff x="14705687" y="2961384"/>
            <a:chExt cx="418120" cy="4181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80000">
              <a:off x="14705687" y="2961384"/>
              <a:ext cx="418120" cy="418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551" y="4132132"/>
            <a:ext cx="11862131" cy="5893929"/>
            <a:chOff x="1196551" y="4132132"/>
            <a:chExt cx="11862131" cy="58939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551" y="4132132"/>
              <a:ext cx="11862131" cy="58939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11512" y="3947716"/>
            <a:ext cx="3846635" cy="2190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9888468"/>
            <a:chOff x="704468" y="617556"/>
            <a:chExt cx="16812392" cy="9888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9888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302" y="97026"/>
              <a:ext cx="4901374" cy="1642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996" y="1674959"/>
            <a:ext cx="572417" cy="572417"/>
            <a:chOff x="2779996" y="1674959"/>
            <a:chExt cx="572417" cy="5724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2779996" y="1674959"/>
              <a:ext cx="572417" cy="572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5687" y="2961384"/>
            <a:ext cx="418120" cy="418120"/>
            <a:chOff x="14705687" y="2961384"/>
            <a:chExt cx="418120" cy="4181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14705687" y="2961384"/>
              <a:ext cx="418120" cy="41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769" y="2671023"/>
            <a:ext cx="3834939" cy="6458844"/>
            <a:chOff x="1237769" y="2671023"/>
            <a:chExt cx="3834939" cy="64588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769" y="2671023"/>
              <a:ext cx="3834939" cy="64588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7839" y="2671023"/>
            <a:ext cx="3834939" cy="6458844"/>
            <a:chOff x="13097839" y="2671023"/>
            <a:chExt cx="3834939" cy="64588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7839" y="2671023"/>
              <a:ext cx="3834939" cy="6458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2671023"/>
            <a:ext cx="3834939" cy="6458844"/>
            <a:chOff x="9142857" y="2671023"/>
            <a:chExt cx="3834939" cy="64588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671023"/>
              <a:ext cx="3834939" cy="64588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7213" y="1368804"/>
            <a:ext cx="5820032" cy="15331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10147" y="2671023"/>
            <a:ext cx="3834939" cy="6458844"/>
            <a:chOff x="5210147" y="2671023"/>
            <a:chExt cx="3834939" cy="64588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0147" y="2671023"/>
              <a:ext cx="3834939" cy="6458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EB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5976" y="-3979879"/>
            <a:ext cx="10309859" cy="18269618"/>
            <a:chOff x="3995976" y="-3979879"/>
            <a:chExt cx="10309859" cy="1826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3995976" y="-3979879"/>
              <a:ext cx="10309859" cy="1826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468" y="617556"/>
            <a:ext cx="16812392" cy="8970709"/>
            <a:chOff x="704468" y="617556"/>
            <a:chExt cx="16812392" cy="8970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468" y="617556"/>
              <a:ext cx="16812392" cy="8970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7617" y="397067"/>
            <a:ext cx="4030481" cy="1432182"/>
            <a:chOff x="7127617" y="397067"/>
            <a:chExt cx="4030481" cy="1432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7617" y="427602"/>
              <a:ext cx="4030481" cy="1401647"/>
              <a:chOff x="7127617" y="427602"/>
              <a:chExt cx="4030481" cy="14016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27617" y="427602"/>
                <a:ext cx="4030481" cy="140164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692" y="140778"/>
              <a:ext cx="4621793" cy="1625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90976" y="4389107"/>
            <a:ext cx="2504891" cy="1507500"/>
            <a:chOff x="14490976" y="4389107"/>
            <a:chExt cx="2504891" cy="1507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900000">
              <a:off x="14490976" y="4389107"/>
              <a:ext cx="2504891" cy="1507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88520" y="7414911"/>
            <a:ext cx="1199495" cy="1648855"/>
            <a:chOff x="5188520" y="7414911"/>
            <a:chExt cx="1199495" cy="16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740000">
              <a:off x="5188520" y="7414911"/>
              <a:ext cx="1199495" cy="16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29753" y="7202087"/>
            <a:ext cx="1412528" cy="2639769"/>
            <a:chOff x="13029753" y="7202087"/>
            <a:chExt cx="1412528" cy="26397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60000">
              <a:off x="13029753" y="7202087"/>
              <a:ext cx="1412528" cy="2639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9283" y="3390344"/>
            <a:ext cx="3085714" cy="2093366"/>
            <a:chOff x="1009283" y="3390344"/>
            <a:chExt cx="3085714" cy="2093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60000">
              <a:off x="1009283" y="3390344"/>
              <a:ext cx="3085714" cy="2093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64344" y="5142857"/>
            <a:ext cx="6139663" cy="2015969"/>
            <a:chOff x="6264344" y="5142857"/>
            <a:chExt cx="6139663" cy="20159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4344" y="5142857"/>
              <a:ext cx="6139663" cy="20159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7640" y="1520744"/>
            <a:ext cx="20640626" cy="98641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4040" y="6185278"/>
            <a:ext cx="8034419" cy="11139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74296" y="2198914"/>
            <a:ext cx="418120" cy="418120"/>
            <a:chOff x="3474296" y="2198914"/>
            <a:chExt cx="418120" cy="4181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140000">
              <a:off x="3474296" y="2198914"/>
              <a:ext cx="418120" cy="4181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15559" y="1460019"/>
            <a:ext cx="572417" cy="572417"/>
            <a:chOff x="3715559" y="1460019"/>
            <a:chExt cx="572417" cy="5724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80000">
              <a:off x="3715559" y="1460019"/>
              <a:ext cx="572417" cy="572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2023-08-10T17:14:39Z</dcterms:created>
  <dcterms:modified xsi:type="dcterms:W3CDTF">2023-08-10T17:14:39Z</dcterms:modified>
</cp:coreProperties>
</file>